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1"/>
  </p:notesMasterIdLst>
  <p:sldIdLst>
    <p:sldId id="256" r:id="rId2"/>
    <p:sldId id="263" r:id="rId3"/>
    <p:sldId id="260" r:id="rId4"/>
    <p:sldId id="257" r:id="rId5"/>
    <p:sldId id="258" r:id="rId6"/>
    <p:sldId id="259" r:id="rId7"/>
    <p:sldId id="262" r:id="rId8"/>
    <p:sldId id="264" r:id="rId9"/>
    <p:sldId id="261" r:id="rId10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A3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5E55AB-27AA-4F21-A5E0-7D27514AA64E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6F099F-542A-476C-B52F-AA3470715857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27718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6F099F-542A-476C-B52F-AA3470715857}" type="slidenum">
              <a:rPr lang="tr-TR" smtClean="0"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8529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82762"/>
            <a:ext cx="10222992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72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 b="1"/>
            </a:lvl1pPr>
          </a:lstStyle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19608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64908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25639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74820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tr-TR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7865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99424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0836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0763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43021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94624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91622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DD2CD4DA-0496-42AD-A7F6-6A3CE41F0461}" type="datetimeFigureOut">
              <a:rPr lang="tr-TR" smtClean="0"/>
              <a:t>25.01.2021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tr-TR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328EF303-ACCD-441A-B9F1-915EC1205A4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2952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2"/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069848" y="1353312"/>
            <a:ext cx="9966960" cy="3035808"/>
          </a:xfrm>
        </p:spPr>
        <p:txBody>
          <a:bodyPr/>
          <a:lstStyle/>
          <a:p>
            <a:pPr algn="ctr"/>
            <a:r>
              <a:rPr lang="tr-TR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 </a:t>
            </a:r>
            <a:r>
              <a:rPr lang="tr-TR" sz="5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System</a:t>
            </a:r>
            <a:r>
              <a:rPr lang="tr-TR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b="1" dirty="0" smtClean="0">
                <a:solidFill>
                  <a:schemeClr val="tx1"/>
                </a:solidFill>
              </a:rPr>
              <a:t>PROJECT 1 : SAFE DISINFECTING DEVICE</a:t>
            </a:r>
          </a:p>
          <a:p>
            <a:r>
              <a:rPr lang="tr-TR" b="1" dirty="0" smtClean="0">
                <a:solidFill>
                  <a:schemeClr val="tx1"/>
                </a:solidFill>
              </a:rPr>
              <a:t>BÜŞRANUR YILMAZ</a:t>
            </a:r>
            <a:endParaRPr lang="tr-T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6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4000" dirty="0" smtClean="0"/>
              <a:t>PROJECT TOPIC</a:t>
            </a:r>
            <a:endParaRPr lang="tr-TR" sz="40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the Microwave Radar module, it is checked whether there are people or animals in sight.</a:t>
            </a:r>
          </a:p>
          <a:p>
            <a:r>
              <a:rPr lang="en-US" dirty="0"/>
              <a:t>When there is no moving person or animal, the UVC LED is activated and the UVC LED is turned </a:t>
            </a:r>
            <a:r>
              <a:rPr lang="en-US" dirty="0" smtClean="0"/>
              <a:t>on.</a:t>
            </a:r>
            <a:r>
              <a:rPr lang="tr-TR" dirty="0"/>
              <a:t> </a:t>
            </a:r>
            <a:r>
              <a:rPr lang="en-US" dirty="0" smtClean="0"/>
              <a:t>Otherwise</a:t>
            </a:r>
            <a:r>
              <a:rPr lang="en-US" dirty="0"/>
              <a:t>, the UVC LED remains off. </a:t>
            </a:r>
            <a:endParaRPr lang="tr-TR" dirty="0" smtClean="0"/>
          </a:p>
          <a:p>
            <a:r>
              <a:rPr lang="en-US" dirty="0" smtClean="0"/>
              <a:t>In </a:t>
            </a:r>
            <a:r>
              <a:rPr lang="en-US" dirty="0"/>
              <a:t>this system, it is checked whether there is an object moving in the environment every 2 seconds. </a:t>
            </a:r>
            <a:endParaRPr lang="tr-TR" dirty="0" smtClean="0"/>
          </a:p>
          <a:p>
            <a:r>
              <a:rPr lang="en-US" dirty="0" smtClean="0"/>
              <a:t>Moving </a:t>
            </a:r>
            <a:r>
              <a:rPr lang="en-US" dirty="0"/>
              <a:t>people or animal information and UVC LED status are sent to the server.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8955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1097557" y="1469246"/>
            <a:ext cx="10058400" cy="203200"/>
          </a:xfrm>
        </p:spPr>
        <p:txBody>
          <a:bodyPr>
            <a:noAutofit/>
          </a:bodyPr>
          <a:lstStyle/>
          <a:p>
            <a:r>
              <a:rPr lang="tr-TR" sz="4000" dirty="0" smtClean="0"/>
              <a:t>SENSORS </a:t>
            </a:r>
            <a:r>
              <a:rPr lang="tr-TR" sz="4000" dirty="0"/>
              <a:t/>
            </a:r>
            <a:br>
              <a:rPr lang="tr-TR" sz="4000" dirty="0"/>
            </a:br>
            <a:endParaRPr lang="tr-TR" sz="4000" dirty="0"/>
          </a:p>
        </p:txBody>
      </p:sp>
      <p:pic>
        <p:nvPicPr>
          <p:cNvPr id="2050" name="Picture 2" descr="Amazon.com : WHDTS Microwave Radar Detector Sensor Module 2.25GHz 16-26ft  Detection Range Smart Motion Sensor Switch Module Home Control 3.3-20V DC  for Arduino : Camera &amp; Photo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633" y="1917700"/>
            <a:ext cx="2739477" cy="2834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etin kutusu 3"/>
          <p:cNvSpPr txBox="1"/>
          <p:nvPr/>
        </p:nvSpPr>
        <p:spPr>
          <a:xfrm>
            <a:off x="6456219" y="2485535"/>
            <a:ext cx="38885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Microwave</a:t>
            </a:r>
            <a:r>
              <a:rPr lang="tr-TR" dirty="0"/>
              <a:t> Radar </a:t>
            </a:r>
            <a:r>
              <a:rPr lang="tr-TR" dirty="0" err="1"/>
              <a:t>Module</a:t>
            </a:r>
            <a:endParaRPr lang="tr-T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/>
              <a:t>VCC </a:t>
            </a:r>
            <a:r>
              <a:rPr lang="tr-TR" dirty="0" smtClean="0">
                <a:sym typeface="Wingdings" panose="05000000000000000000" pitchFamily="2" charset="2"/>
              </a:rPr>
              <a:t> 3.3V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>
                <a:sym typeface="Wingdings" panose="05000000000000000000" pitchFamily="2" charset="2"/>
              </a:rPr>
              <a:t>GND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>
                <a:sym typeface="Wingdings" panose="05000000000000000000" pitchFamily="2" charset="2"/>
              </a:rPr>
              <a:t>OUT  ANALOG IN (PE3)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</p:txBody>
      </p:sp>
      <p:sp>
        <p:nvSpPr>
          <p:cNvPr id="6" name="Metin kutusu 5"/>
          <p:cNvSpPr txBox="1"/>
          <p:nvPr/>
        </p:nvSpPr>
        <p:spPr>
          <a:xfrm>
            <a:off x="6456218" y="4208117"/>
            <a:ext cx="38885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UVC LED </a:t>
            </a:r>
            <a:endParaRPr lang="tr-T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/>
              <a:t>VCC </a:t>
            </a:r>
            <a:r>
              <a:rPr lang="tr-TR" dirty="0" smtClean="0">
                <a:sym typeface="Wingdings" panose="05000000000000000000" pitchFamily="2" charset="2"/>
              </a:rPr>
              <a:t> GPIO (PF1)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>
                <a:sym typeface="Wingdings" panose="05000000000000000000" pitchFamily="2" charset="2"/>
              </a:rPr>
              <a:t>GND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530" y="4208118"/>
            <a:ext cx="1967344" cy="130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863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Resim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0" t="-1605"/>
          <a:stretch/>
        </p:blipFill>
        <p:spPr>
          <a:xfrm rot="5400000">
            <a:off x="3651010" y="-528331"/>
            <a:ext cx="4622914" cy="9392594"/>
          </a:xfrm>
          <a:prstGeom prst="rect">
            <a:avLst/>
          </a:prstGeom>
        </p:spPr>
      </p:pic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00364" y="242894"/>
            <a:ext cx="10058400" cy="1609344"/>
          </a:xfrm>
        </p:spPr>
        <p:txBody>
          <a:bodyPr>
            <a:normAutofit/>
          </a:bodyPr>
          <a:lstStyle/>
          <a:p>
            <a:r>
              <a:rPr lang="tr-TR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GENERAL SYSTEM DESIGN</a:t>
            </a:r>
            <a:endParaRPr lang="tr-TR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Düz Ok Bağlayıcısı 8"/>
          <p:cNvCxnSpPr/>
          <p:nvPr/>
        </p:nvCxnSpPr>
        <p:spPr>
          <a:xfrm flipH="1">
            <a:off x="7411521" y="2814370"/>
            <a:ext cx="256730" cy="923502"/>
          </a:xfrm>
          <a:prstGeom prst="straightConnector1">
            <a:avLst/>
          </a:prstGeom>
          <a:ln w="571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Düz Ok Bağlayıcısı 10"/>
          <p:cNvCxnSpPr/>
          <p:nvPr/>
        </p:nvCxnSpPr>
        <p:spPr>
          <a:xfrm flipH="1">
            <a:off x="8362428" y="4341807"/>
            <a:ext cx="1039225" cy="507641"/>
          </a:xfrm>
          <a:prstGeom prst="straightConnector1">
            <a:avLst/>
          </a:prstGeom>
          <a:ln w="571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Düz Ok Bağlayıcısı 13"/>
          <p:cNvCxnSpPr/>
          <p:nvPr/>
        </p:nvCxnSpPr>
        <p:spPr>
          <a:xfrm flipH="1">
            <a:off x="7886208" y="2720261"/>
            <a:ext cx="1003876" cy="94818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Düz Ok Bağlayıcısı 15"/>
          <p:cNvCxnSpPr/>
          <p:nvPr/>
        </p:nvCxnSpPr>
        <p:spPr>
          <a:xfrm flipH="1" flipV="1">
            <a:off x="8343166" y="5016921"/>
            <a:ext cx="610016" cy="647842"/>
          </a:xfrm>
          <a:prstGeom prst="straightConnector1">
            <a:avLst/>
          </a:prstGeom>
          <a:ln w="571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Düz Ok Bağlayıcısı 16"/>
          <p:cNvCxnSpPr/>
          <p:nvPr/>
        </p:nvCxnSpPr>
        <p:spPr>
          <a:xfrm flipH="1">
            <a:off x="7741794" y="3433706"/>
            <a:ext cx="1262597" cy="401006"/>
          </a:xfrm>
          <a:prstGeom prst="straightConnector1">
            <a:avLst/>
          </a:prstGeom>
          <a:ln w="571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Düz Ok Bağlayıcısı 23"/>
          <p:cNvCxnSpPr/>
          <p:nvPr/>
        </p:nvCxnSpPr>
        <p:spPr>
          <a:xfrm flipH="1">
            <a:off x="5915001" y="2122433"/>
            <a:ext cx="785232" cy="84840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Düz Ok Bağlayıcısı 29"/>
          <p:cNvCxnSpPr/>
          <p:nvPr/>
        </p:nvCxnSpPr>
        <p:spPr>
          <a:xfrm flipH="1">
            <a:off x="2698068" y="2454591"/>
            <a:ext cx="1094574" cy="18670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Metin kutusu 31"/>
          <p:cNvSpPr txBox="1"/>
          <p:nvPr/>
        </p:nvSpPr>
        <p:spPr>
          <a:xfrm>
            <a:off x="3620734" y="2208960"/>
            <a:ext cx="1217119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sz="1600" dirty="0" smtClean="0"/>
              <a:t>UVC LED</a:t>
            </a:r>
            <a:endParaRPr lang="tr-TR" sz="1600" dirty="0"/>
          </a:p>
        </p:txBody>
      </p:sp>
      <p:sp>
        <p:nvSpPr>
          <p:cNvPr id="34" name="Metin kutusu 33"/>
          <p:cNvSpPr txBox="1"/>
          <p:nvPr/>
        </p:nvSpPr>
        <p:spPr>
          <a:xfrm>
            <a:off x="5927742" y="1688251"/>
            <a:ext cx="1645794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sz="1600" dirty="0" err="1" smtClean="0"/>
              <a:t>Microwave</a:t>
            </a:r>
            <a:r>
              <a:rPr lang="tr-TR" sz="1600" dirty="0" smtClean="0"/>
              <a:t> Radar </a:t>
            </a:r>
            <a:r>
              <a:rPr lang="tr-TR" sz="1600" dirty="0" err="1" smtClean="0"/>
              <a:t>Module</a:t>
            </a:r>
            <a:endParaRPr lang="tr-TR" sz="1600" dirty="0"/>
          </a:p>
        </p:txBody>
      </p:sp>
      <p:sp>
        <p:nvSpPr>
          <p:cNvPr id="35" name="Metin kutusu 34"/>
          <p:cNvSpPr txBox="1"/>
          <p:nvPr/>
        </p:nvSpPr>
        <p:spPr>
          <a:xfrm>
            <a:off x="7095558" y="2546633"/>
            <a:ext cx="1154356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sz="1600" dirty="0" smtClean="0"/>
              <a:t>Analog in</a:t>
            </a:r>
          </a:p>
          <a:p>
            <a:pPr algn="ctr"/>
            <a:r>
              <a:rPr lang="tr-TR" sz="1600" dirty="0" smtClean="0"/>
              <a:t>PE3</a:t>
            </a:r>
            <a:endParaRPr lang="tr-TR" sz="1600" dirty="0"/>
          </a:p>
        </p:txBody>
      </p:sp>
      <p:sp>
        <p:nvSpPr>
          <p:cNvPr id="39" name="Metin kutusu 38"/>
          <p:cNvSpPr txBox="1"/>
          <p:nvPr/>
        </p:nvSpPr>
        <p:spPr>
          <a:xfrm>
            <a:off x="8527725" y="2472014"/>
            <a:ext cx="896278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sz="1600" dirty="0" smtClean="0"/>
              <a:t>+3.3V</a:t>
            </a:r>
            <a:endParaRPr lang="tr-TR" sz="1600" dirty="0"/>
          </a:p>
        </p:txBody>
      </p:sp>
      <p:sp>
        <p:nvSpPr>
          <p:cNvPr id="41" name="Metin kutusu 40"/>
          <p:cNvSpPr txBox="1"/>
          <p:nvPr/>
        </p:nvSpPr>
        <p:spPr>
          <a:xfrm>
            <a:off x="8809514" y="3239428"/>
            <a:ext cx="745274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sz="1600" dirty="0" smtClean="0"/>
              <a:t>GND</a:t>
            </a:r>
            <a:endParaRPr lang="tr-TR" sz="1600" dirty="0"/>
          </a:p>
        </p:txBody>
      </p:sp>
      <p:sp>
        <p:nvSpPr>
          <p:cNvPr id="45" name="Metin kutusu 44"/>
          <p:cNvSpPr txBox="1"/>
          <p:nvPr/>
        </p:nvSpPr>
        <p:spPr>
          <a:xfrm>
            <a:off x="8715803" y="5622948"/>
            <a:ext cx="745274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sz="1600" dirty="0" smtClean="0"/>
              <a:t>GND</a:t>
            </a:r>
            <a:endParaRPr lang="tr-TR" sz="1600" dirty="0"/>
          </a:p>
        </p:txBody>
      </p:sp>
      <p:sp>
        <p:nvSpPr>
          <p:cNvPr id="46" name="Metin kutusu 45"/>
          <p:cNvSpPr txBox="1"/>
          <p:nvPr/>
        </p:nvSpPr>
        <p:spPr>
          <a:xfrm>
            <a:off x="8933038" y="3916624"/>
            <a:ext cx="1125361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sz="1600" dirty="0" smtClean="0"/>
              <a:t>GPIO </a:t>
            </a:r>
            <a:r>
              <a:rPr lang="tr-TR" sz="1600" dirty="0" err="1" smtClean="0"/>
              <a:t>out</a:t>
            </a:r>
            <a:endParaRPr lang="tr-TR" sz="1600" dirty="0" smtClean="0"/>
          </a:p>
          <a:p>
            <a:pPr algn="ctr"/>
            <a:r>
              <a:rPr lang="tr-TR" sz="1600" dirty="0" smtClean="0"/>
              <a:t>PF1</a:t>
            </a:r>
            <a:endParaRPr lang="tr-TR" sz="1600" dirty="0"/>
          </a:p>
        </p:txBody>
      </p:sp>
    </p:spTree>
    <p:extLst>
      <p:ext uri="{BB962C8B-B14F-4D97-AF65-F5344CB8AC3E}">
        <p14:creationId xmlns:p14="http://schemas.microsoft.com/office/powerpoint/2010/main" val="392362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10492" y="310016"/>
            <a:ext cx="10058400" cy="1609344"/>
          </a:xfrm>
        </p:spPr>
        <p:txBody>
          <a:bodyPr>
            <a:normAutofit/>
          </a:bodyPr>
          <a:lstStyle/>
          <a:p>
            <a:r>
              <a:rPr lang="tr-TR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PROJECT BLOCK DIAGRAM</a:t>
            </a:r>
            <a:endParaRPr lang="tr-TR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Yuvarlatılmış Dikdörtgen 3"/>
          <p:cNvSpPr/>
          <p:nvPr/>
        </p:nvSpPr>
        <p:spPr>
          <a:xfrm>
            <a:off x="2198254" y="1873222"/>
            <a:ext cx="2059709" cy="1223991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sz="1600"/>
          </a:p>
        </p:txBody>
      </p:sp>
      <p:sp>
        <p:nvSpPr>
          <p:cNvPr id="5" name="Yuvarlatılmış Dikdörtgen 4"/>
          <p:cNvSpPr/>
          <p:nvPr/>
        </p:nvSpPr>
        <p:spPr>
          <a:xfrm>
            <a:off x="4798290" y="1873222"/>
            <a:ext cx="2059709" cy="122399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sz="1600"/>
          </a:p>
        </p:txBody>
      </p:sp>
      <p:sp>
        <p:nvSpPr>
          <p:cNvPr id="6" name="Yuvarlatılmış Dikdörtgen 5"/>
          <p:cNvSpPr/>
          <p:nvPr/>
        </p:nvSpPr>
        <p:spPr>
          <a:xfrm>
            <a:off x="7465291" y="1754634"/>
            <a:ext cx="2274453" cy="134257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sz="1600"/>
          </a:p>
        </p:txBody>
      </p:sp>
      <p:sp>
        <p:nvSpPr>
          <p:cNvPr id="7" name="Yuvarlatılmış Dikdörtgen 6"/>
          <p:cNvSpPr/>
          <p:nvPr/>
        </p:nvSpPr>
        <p:spPr>
          <a:xfrm>
            <a:off x="8971030" y="3753278"/>
            <a:ext cx="2435879" cy="1368777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sz="1600"/>
          </a:p>
        </p:txBody>
      </p:sp>
      <p:sp>
        <p:nvSpPr>
          <p:cNvPr id="8" name="Yuvarlatılmış Dikdörtgen 7"/>
          <p:cNvSpPr/>
          <p:nvPr/>
        </p:nvSpPr>
        <p:spPr>
          <a:xfrm>
            <a:off x="4981611" y="3798616"/>
            <a:ext cx="2938571" cy="187251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sz="1600"/>
          </a:p>
        </p:txBody>
      </p:sp>
      <p:sp>
        <p:nvSpPr>
          <p:cNvPr id="9" name="Metin kutusu 8"/>
          <p:cNvSpPr txBox="1"/>
          <p:nvPr/>
        </p:nvSpPr>
        <p:spPr>
          <a:xfrm>
            <a:off x="2470726" y="1935364"/>
            <a:ext cx="1514764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1600" dirty="0" smtClean="0"/>
              <a:t>HWI</a:t>
            </a:r>
          </a:p>
          <a:p>
            <a:pPr algn="ctr"/>
            <a:r>
              <a:rPr lang="tr-TR" sz="1600" dirty="0" smtClean="0"/>
              <a:t>(TIMER: ADC</a:t>
            </a:r>
            <a:endParaRPr lang="tr-TR" sz="1600" dirty="0"/>
          </a:p>
          <a:p>
            <a:pPr algn="ctr"/>
            <a:r>
              <a:rPr lang="tr-TR" sz="1600" dirty="0" smtClean="0"/>
              <a:t>Conversion is </a:t>
            </a:r>
            <a:r>
              <a:rPr lang="tr-TR" sz="1600" dirty="0" err="1" smtClean="0"/>
              <a:t>Started</a:t>
            </a:r>
            <a:r>
              <a:rPr lang="tr-TR" sz="1600" dirty="0" smtClean="0"/>
              <a:t>) </a:t>
            </a:r>
            <a:endParaRPr lang="tr-TR" sz="1600" dirty="0"/>
          </a:p>
        </p:txBody>
      </p:sp>
      <p:sp>
        <p:nvSpPr>
          <p:cNvPr id="10" name="Metin kutusu 9"/>
          <p:cNvSpPr txBox="1"/>
          <p:nvPr/>
        </p:nvSpPr>
        <p:spPr>
          <a:xfrm>
            <a:off x="4865255" y="1908359"/>
            <a:ext cx="1948874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1600" dirty="0"/>
              <a:t>S</a:t>
            </a:r>
            <a:r>
              <a:rPr lang="tr-TR" sz="1600" dirty="0" smtClean="0"/>
              <a:t>WI</a:t>
            </a:r>
          </a:p>
          <a:p>
            <a:pPr algn="ctr"/>
            <a:r>
              <a:rPr lang="tr-TR" sz="1600" dirty="0" smtClean="0"/>
              <a:t>(</a:t>
            </a:r>
            <a:r>
              <a:rPr lang="en-US" sz="1600" dirty="0" smtClean="0"/>
              <a:t>ADC </a:t>
            </a:r>
            <a:r>
              <a:rPr lang="tr-TR" sz="1600" dirty="0"/>
              <a:t>V</a:t>
            </a:r>
            <a:r>
              <a:rPr lang="en-US" sz="1600" dirty="0" err="1" smtClean="0"/>
              <a:t>alue</a:t>
            </a:r>
            <a:r>
              <a:rPr lang="en-US" sz="1600" dirty="0" smtClean="0"/>
              <a:t> is </a:t>
            </a:r>
            <a:r>
              <a:rPr lang="tr-TR" sz="1600" dirty="0" err="1" smtClean="0"/>
              <a:t>Getting</a:t>
            </a:r>
            <a:r>
              <a:rPr lang="en-US" sz="1600" dirty="0" smtClean="0"/>
              <a:t> </a:t>
            </a:r>
            <a:r>
              <a:rPr lang="en-US" sz="1600" dirty="0" smtClean="0"/>
              <a:t>and </a:t>
            </a:r>
            <a:r>
              <a:rPr lang="tr-TR" sz="1600" dirty="0" smtClean="0"/>
              <a:t>Post</a:t>
            </a:r>
            <a:r>
              <a:rPr lang="en-US" sz="1600" dirty="0" smtClean="0"/>
              <a:t> by mailbox</a:t>
            </a:r>
            <a:r>
              <a:rPr lang="tr-TR" sz="1600" dirty="0" smtClean="0"/>
              <a:t>) </a:t>
            </a:r>
            <a:endParaRPr lang="tr-TR" sz="1600" dirty="0"/>
          </a:p>
        </p:txBody>
      </p:sp>
      <p:sp>
        <p:nvSpPr>
          <p:cNvPr id="11" name="Yuvarlatılmış Dikdörtgen 10"/>
          <p:cNvSpPr/>
          <p:nvPr/>
        </p:nvSpPr>
        <p:spPr>
          <a:xfrm>
            <a:off x="995218" y="3390107"/>
            <a:ext cx="2059709" cy="123774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sz="1600"/>
          </a:p>
        </p:txBody>
      </p:sp>
      <p:sp>
        <p:nvSpPr>
          <p:cNvPr id="12" name="Metin kutusu 11"/>
          <p:cNvSpPr txBox="1"/>
          <p:nvPr/>
        </p:nvSpPr>
        <p:spPr>
          <a:xfrm>
            <a:off x="995218" y="3470371"/>
            <a:ext cx="2078545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1600" dirty="0" smtClean="0"/>
              <a:t>Main</a:t>
            </a:r>
          </a:p>
          <a:p>
            <a:pPr algn="ctr"/>
            <a:r>
              <a:rPr lang="tr-TR" sz="1600" dirty="0" smtClean="0"/>
              <a:t>(</a:t>
            </a:r>
            <a:r>
              <a:rPr lang="tr-TR" sz="1600" dirty="0" err="1"/>
              <a:t>I</a:t>
            </a:r>
            <a:r>
              <a:rPr lang="tr-TR" sz="1600" dirty="0" err="1" smtClean="0"/>
              <a:t>nitialize</a:t>
            </a:r>
            <a:r>
              <a:rPr lang="tr-TR" sz="1600" dirty="0" smtClean="0"/>
              <a:t> ADC </a:t>
            </a:r>
            <a:r>
              <a:rPr lang="tr-TR" sz="1600" dirty="0" err="1" smtClean="0"/>
              <a:t>and</a:t>
            </a:r>
            <a:r>
              <a:rPr lang="tr-TR" sz="1600" dirty="0" smtClean="0"/>
              <a:t> GPIO OUTPUT </a:t>
            </a:r>
            <a:r>
              <a:rPr lang="tr-TR" sz="1600" dirty="0" err="1" smtClean="0"/>
              <a:t>Configuration</a:t>
            </a:r>
            <a:r>
              <a:rPr lang="tr-TR" sz="1600" dirty="0" smtClean="0"/>
              <a:t>) </a:t>
            </a:r>
            <a:endParaRPr lang="tr-TR" sz="1600" dirty="0"/>
          </a:p>
        </p:txBody>
      </p:sp>
      <p:sp>
        <p:nvSpPr>
          <p:cNvPr id="13" name="Metin kutusu 12"/>
          <p:cNvSpPr txBox="1"/>
          <p:nvPr/>
        </p:nvSpPr>
        <p:spPr>
          <a:xfrm>
            <a:off x="7552429" y="1773076"/>
            <a:ext cx="2128183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1600" dirty="0" smtClean="0"/>
              <a:t>TASK</a:t>
            </a:r>
          </a:p>
          <a:p>
            <a:pPr algn="ctr"/>
            <a:r>
              <a:rPr lang="tr-TR" sz="1600" dirty="0" smtClean="0"/>
              <a:t>(</a:t>
            </a:r>
            <a:r>
              <a:rPr lang="en-US" sz="1600" dirty="0" smtClean="0"/>
              <a:t>UVC LED On</a:t>
            </a:r>
            <a:r>
              <a:rPr lang="tr-TR" sz="1600" dirty="0" smtClean="0"/>
              <a:t>/</a:t>
            </a:r>
            <a:r>
              <a:rPr lang="en-US" sz="1600" dirty="0" smtClean="0"/>
              <a:t>Off According </a:t>
            </a:r>
            <a:r>
              <a:rPr lang="tr-TR" sz="1600" dirty="0" smtClean="0"/>
              <a:t>t</a:t>
            </a:r>
            <a:r>
              <a:rPr lang="en-US" sz="1600" dirty="0" smtClean="0"/>
              <a:t>o </a:t>
            </a:r>
            <a:r>
              <a:rPr lang="tr-TR" sz="1600" dirty="0" smtClean="0"/>
              <a:t>t</a:t>
            </a:r>
            <a:r>
              <a:rPr lang="en-US" sz="1600" dirty="0" smtClean="0"/>
              <a:t>he A</a:t>
            </a:r>
            <a:r>
              <a:rPr lang="tr-TR" sz="1600" dirty="0" smtClean="0"/>
              <a:t>DC</a:t>
            </a:r>
            <a:r>
              <a:rPr lang="en-US" sz="1600" dirty="0" smtClean="0"/>
              <a:t> Value Sent </a:t>
            </a:r>
            <a:r>
              <a:rPr lang="tr-TR" sz="1600" dirty="0" smtClean="0"/>
              <a:t>b</a:t>
            </a:r>
            <a:r>
              <a:rPr lang="en-US" sz="1600" dirty="0" smtClean="0"/>
              <a:t>y Mailbox</a:t>
            </a:r>
            <a:r>
              <a:rPr lang="tr-TR" sz="1600" dirty="0" smtClean="0"/>
              <a:t>) </a:t>
            </a:r>
            <a:endParaRPr lang="tr-TR" sz="1600" dirty="0"/>
          </a:p>
        </p:txBody>
      </p:sp>
      <p:sp>
        <p:nvSpPr>
          <p:cNvPr id="14" name="Metin kutusu 13"/>
          <p:cNvSpPr txBox="1"/>
          <p:nvPr/>
        </p:nvSpPr>
        <p:spPr>
          <a:xfrm>
            <a:off x="8859057" y="3798616"/>
            <a:ext cx="2659824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1600" dirty="0" smtClean="0"/>
              <a:t>TASK</a:t>
            </a:r>
          </a:p>
          <a:p>
            <a:pPr algn="ctr"/>
            <a:r>
              <a:rPr lang="tr-TR" sz="1600" dirty="0" smtClean="0"/>
              <a:t>(</a:t>
            </a:r>
            <a:r>
              <a:rPr lang="en-US" sz="1600" dirty="0" smtClean="0"/>
              <a:t>With the socket created in </a:t>
            </a:r>
            <a:r>
              <a:rPr lang="en-US" sz="1600" dirty="0" err="1" smtClean="0"/>
              <a:t>taskHercules</a:t>
            </a:r>
            <a:r>
              <a:rPr lang="en-US" sz="1600" dirty="0" smtClean="0"/>
              <a:t>, it is connected to the server from port 5011.</a:t>
            </a:r>
            <a:r>
              <a:rPr lang="tr-TR" sz="1600" dirty="0" smtClean="0"/>
              <a:t>) </a:t>
            </a:r>
            <a:endParaRPr lang="tr-TR" sz="1600" dirty="0"/>
          </a:p>
        </p:txBody>
      </p:sp>
      <p:sp>
        <p:nvSpPr>
          <p:cNvPr id="15" name="Metin kutusu 14"/>
          <p:cNvSpPr txBox="1"/>
          <p:nvPr/>
        </p:nvSpPr>
        <p:spPr>
          <a:xfrm>
            <a:off x="4963035" y="3798616"/>
            <a:ext cx="2926765" cy="18158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1600" dirty="0" smtClean="0"/>
              <a:t>TASK</a:t>
            </a:r>
          </a:p>
          <a:p>
            <a:pPr algn="ctr"/>
            <a:r>
              <a:rPr lang="tr-TR" sz="1600" dirty="0" smtClean="0"/>
              <a:t>(</a:t>
            </a:r>
            <a:r>
              <a:rPr lang="en-US" sz="1600" dirty="0" smtClean="0"/>
              <a:t>With the socket created in the </a:t>
            </a:r>
            <a:r>
              <a:rPr lang="tr-TR" sz="1600" dirty="0" err="1" smtClean="0"/>
              <a:t>functionTimer</a:t>
            </a:r>
            <a:r>
              <a:rPr lang="en-US" sz="1600" dirty="0" smtClean="0"/>
              <a:t> </a:t>
            </a:r>
            <a:r>
              <a:rPr lang="tr-TR" sz="1600" dirty="0" err="1" smtClean="0"/>
              <a:t>task</a:t>
            </a:r>
            <a:r>
              <a:rPr lang="en-US" sz="1600" dirty="0" smtClean="0"/>
              <a:t>, </a:t>
            </a:r>
            <a:r>
              <a:rPr lang="tr-TR" sz="1600" dirty="0" smtClean="0"/>
              <a:t>it</a:t>
            </a:r>
            <a:r>
              <a:rPr lang="en-US" sz="1600" dirty="0" smtClean="0"/>
              <a:t> </a:t>
            </a:r>
            <a:r>
              <a:rPr lang="en-US" sz="1600" dirty="0" smtClean="0"/>
              <a:t>is connected to the </a:t>
            </a:r>
            <a:r>
              <a:rPr lang="tr-TR" sz="1600" dirty="0" smtClean="0"/>
              <a:t>NTP </a:t>
            </a:r>
            <a:r>
              <a:rPr lang="en-US" sz="1600" dirty="0" smtClean="0"/>
              <a:t>server </a:t>
            </a:r>
            <a:r>
              <a:rPr lang="en-US" sz="1600" dirty="0" smtClean="0"/>
              <a:t>from port 37. Time data from 1900 until now is taken in seconds.</a:t>
            </a:r>
            <a:endParaRPr lang="tr-TR" sz="1600" dirty="0"/>
          </a:p>
        </p:txBody>
      </p:sp>
      <p:sp>
        <p:nvSpPr>
          <p:cNvPr id="16" name="Yuvarlatılmış Dikdörtgen 15"/>
          <p:cNvSpPr/>
          <p:nvPr/>
        </p:nvSpPr>
        <p:spPr>
          <a:xfrm>
            <a:off x="8310454" y="5623843"/>
            <a:ext cx="2387599" cy="102634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sz="1600"/>
          </a:p>
        </p:txBody>
      </p:sp>
      <p:sp>
        <p:nvSpPr>
          <p:cNvPr id="17" name="Metin kutusu 16"/>
          <p:cNvSpPr txBox="1"/>
          <p:nvPr/>
        </p:nvSpPr>
        <p:spPr>
          <a:xfrm>
            <a:off x="8242527" y="5617318"/>
            <a:ext cx="2588203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tr-TR" sz="1400" dirty="0" smtClean="0"/>
              <a:t>HERCULES</a:t>
            </a:r>
          </a:p>
          <a:p>
            <a:pPr algn="ctr"/>
            <a:r>
              <a:rPr lang="tr-TR" sz="1400" dirty="0" smtClean="0"/>
              <a:t>(T</a:t>
            </a:r>
            <a:r>
              <a:rPr lang="en-US" sz="1400" dirty="0" err="1" smtClean="0"/>
              <a:t>ime</a:t>
            </a:r>
            <a:r>
              <a:rPr lang="en-US" sz="1400" dirty="0" smtClean="0"/>
              <a:t> data and </a:t>
            </a:r>
            <a:r>
              <a:rPr lang="tr-TR" sz="1400" dirty="0" smtClean="0"/>
              <a:t>UVC LED</a:t>
            </a:r>
            <a:r>
              <a:rPr lang="en-US" sz="1400" dirty="0" smtClean="0"/>
              <a:t> information displayed on </a:t>
            </a:r>
            <a:r>
              <a:rPr lang="tr-TR" sz="1400" dirty="0" smtClean="0"/>
              <a:t>HERCULES</a:t>
            </a:r>
            <a:r>
              <a:rPr lang="en-US" sz="1400" dirty="0" smtClean="0"/>
              <a:t> screen</a:t>
            </a:r>
            <a:r>
              <a:rPr lang="tr-TR" sz="1400" dirty="0" smtClean="0"/>
              <a:t>) </a:t>
            </a:r>
            <a:endParaRPr lang="tr-TR" sz="1400" dirty="0"/>
          </a:p>
        </p:txBody>
      </p:sp>
      <p:cxnSp>
        <p:nvCxnSpPr>
          <p:cNvPr id="19" name="Düz Ok Bağlayıcısı 18"/>
          <p:cNvCxnSpPr/>
          <p:nvPr/>
        </p:nvCxnSpPr>
        <p:spPr>
          <a:xfrm flipV="1">
            <a:off x="2087418" y="3097213"/>
            <a:ext cx="110836" cy="218642"/>
          </a:xfrm>
          <a:prstGeom prst="straightConnector1">
            <a:avLst/>
          </a:prstGeom>
          <a:ln w="57150">
            <a:solidFill>
              <a:srgbClr val="222A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Düz Ok Bağlayıcısı 20"/>
          <p:cNvCxnSpPr/>
          <p:nvPr/>
        </p:nvCxnSpPr>
        <p:spPr>
          <a:xfrm>
            <a:off x="4329722" y="2446968"/>
            <a:ext cx="431440" cy="7866"/>
          </a:xfrm>
          <a:prstGeom prst="straightConnector1">
            <a:avLst/>
          </a:prstGeom>
          <a:ln w="57150">
            <a:solidFill>
              <a:srgbClr val="222A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Düz Ok Bağlayıcısı 21"/>
          <p:cNvCxnSpPr/>
          <p:nvPr/>
        </p:nvCxnSpPr>
        <p:spPr>
          <a:xfrm>
            <a:off x="6955053" y="2473973"/>
            <a:ext cx="431440" cy="7866"/>
          </a:xfrm>
          <a:prstGeom prst="straightConnector1">
            <a:avLst/>
          </a:prstGeom>
          <a:ln w="57150">
            <a:solidFill>
              <a:srgbClr val="222A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Düz Ok Bağlayıcısı 23"/>
          <p:cNvCxnSpPr/>
          <p:nvPr/>
        </p:nvCxnSpPr>
        <p:spPr>
          <a:xfrm>
            <a:off x="8636000" y="3128577"/>
            <a:ext cx="445866" cy="519815"/>
          </a:xfrm>
          <a:prstGeom prst="straightConnector1">
            <a:avLst/>
          </a:prstGeom>
          <a:ln w="57150">
            <a:solidFill>
              <a:srgbClr val="222A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Düz Ok Bağlayıcısı 25"/>
          <p:cNvCxnSpPr/>
          <p:nvPr/>
        </p:nvCxnSpPr>
        <p:spPr>
          <a:xfrm flipH="1">
            <a:off x="9587427" y="5263390"/>
            <a:ext cx="180404" cy="338156"/>
          </a:xfrm>
          <a:prstGeom prst="straightConnector1">
            <a:avLst/>
          </a:prstGeom>
          <a:ln w="57150">
            <a:solidFill>
              <a:srgbClr val="222A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Düz Ok Bağlayıcısı 45"/>
          <p:cNvCxnSpPr/>
          <p:nvPr/>
        </p:nvCxnSpPr>
        <p:spPr>
          <a:xfrm>
            <a:off x="8132155" y="4428808"/>
            <a:ext cx="626901" cy="8858"/>
          </a:xfrm>
          <a:prstGeom prst="straightConnector1">
            <a:avLst/>
          </a:prstGeom>
          <a:ln w="57150">
            <a:solidFill>
              <a:srgbClr val="222A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Düz Ok Bağlayıcısı 47"/>
          <p:cNvCxnSpPr/>
          <p:nvPr/>
        </p:nvCxnSpPr>
        <p:spPr>
          <a:xfrm flipH="1">
            <a:off x="8080584" y="4627854"/>
            <a:ext cx="678472" cy="0"/>
          </a:xfrm>
          <a:prstGeom prst="straightConnector1">
            <a:avLst/>
          </a:prstGeom>
          <a:ln w="57150">
            <a:solidFill>
              <a:srgbClr val="222A3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4830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/>
          <p:cNvSpPr txBox="1"/>
          <p:nvPr/>
        </p:nvSpPr>
        <p:spPr>
          <a:xfrm>
            <a:off x="803562" y="1274618"/>
            <a:ext cx="33721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 smtClean="0"/>
              <a:t>TASK : </a:t>
            </a:r>
            <a:r>
              <a:rPr lang="tr-TR" b="1" u="sng" dirty="0" err="1" smtClean="0"/>
              <a:t>taskLEDWrite</a:t>
            </a:r>
            <a:endParaRPr lang="tr-TR" b="1" u="sng" dirty="0" smtClean="0"/>
          </a:p>
          <a:p>
            <a:endParaRPr lang="tr-TR" u="sng" dirty="0"/>
          </a:p>
          <a:p>
            <a:r>
              <a:rPr lang="tr-TR" dirty="0" smtClean="0"/>
              <a:t>ADC </a:t>
            </a:r>
            <a:r>
              <a:rPr lang="tr-TR" dirty="0" err="1" smtClean="0"/>
              <a:t>values</a:t>
            </a:r>
            <a:r>
              <a:rPr lang="tr-TR" dirty="0" smtClean="0"/>
              <a:t> </a:t>
            </a:r>
            <a:r>
              <a:rPr lang="tr-TR" dirty="0" err="1" smtClean="0"/>
              <a:t>are</a:t>
            </a:r>
            <a:r>
              <a:rPr lang="tr-TR" dirty="0" smtClean="0"/>
              <a:t> </a:t>
            </a:r>
            <a:r>
              <a:rPr lang="tr-TR" dirty="0" err="1" smtClean="0"/>
              <a:t>between</a:t>
            </a:r>
            <a:r>
              <a:rPr lang="tr-TR" dirty="0" smtClean="0"/>
              <a:t> 0-4095.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 smtClean="0"/>
              <a:t>If</a:t>
            </a:r>
            <a:r>
              <a:rPr lang="tr-TR" dirty="0" smtClean="0"/>
              <a:t> I </a:t>
            </a:r>
            <a:r>
              <a:rPr lang="tr-TR" dirty="0" err="1" smtClean="0"/>
              <a:t>read</a:t>
            </a:r>
            <a:r>
              <a:rPr lang="tr-TR" dirty="0" smtClean="0"/>
              <a:t> &lt;10 UVC LED is ON. No </a:t>
            </a:r>
            <a:r>
              <a:rPr lang="tr-TR" dirty="0" err="1" smtClean="0"/>
              <a:t>people</a:t>
            </a:r>
            <a:r>
              <a:rPr lang="tr-TR" dirty="0" smtClean="0"/>
              <a:t> is </a:t>
            </a:r>
            <a:r>
              <a:rPr lang="tr-TR" dirty="0" err="1" smtClean="0"/>
              <a:t>around</a:t>
            </a:r>
            <a:r>
              <a:rPr lang="tr-T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 smtClean="0"/>
              <a:t>Otherwise</a:t>
            </a:r>
            <a:r>
              <a:rPr lang="tr-TR" dirty="0" smtClean="0"/>
              <a:t> UVC LED is OFF.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/>
              <a:t>Post </a:t>
            </a:r>
            <a:r>
              <a:rPr lang="tr-TR" dirty="0" err="1" smtClean="0"/>
              <a:t>taskHercules</a:t>
            </a:r>
            <a:r>
              <a:rPr lang="tr-TR" dirty="0" smtClean="0"/>
              <a:t> </a:t>
            </a:r>
            <a:r>
              <a:rPr lang="tr-TR" dirty="0" err="1" smtClean="0"/>
              <a:t>task</a:t>
            </a:r>
            <a:r>
              <a:rPr lang="tr-TR" dirty="0" smtClean="0"/>
              <a:t>, </a:t>
            </a:r>
            <a:r>
              <a:rPr lang="tr-TR" dirty="0" err="1" smtClean="0"/>
              <a:t>send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UVC LED </a:t>
            </a:r>
            <a:r>
              <a:rPr lang="tr-TR" dirty="0" err="1" smtClean="0"/>
              <a:t>status</a:t>
            </a:r>
            <a:r>
              <a:rPr lang="tr-TR" dirty="0" smtClean="0"/>
              <a:t> </a:t>
            </a:r>
            <a:r>
              <a:rPr lang="tr-TR" dirty="0" err="1" smtClean="0"/>
              <a:t>information</a:t>
            </a:r>
            <a:r>
              <a:rPr lang="tr-T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 smtClean="0"/>
          </a:p>
          <a:p>
            <a:endParaRPr lang="tr-TR" u="sng" dirty="0"/>
          </a:p>
          <a:p>
            <a:endParaRPr lang="tr-TR" dirty="0"/>
          </a:p>
        </p:txBody>
      </p:sp>
      <p:sp>
        <p:nvSpPr>
          <p:cNvPr id="5" name="Metin kutusu 4"/>
          <p:cNvSpPr txBox="1"/>
          <p:nvPr/>
        </p:nvSpPr>
        <p:spPr>
          <a:xfrm>
            <a:off x="4338054" y="2982778"/>
            <a:ext cx="40917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 smtClean="0"/>
              <a:t>TASK : </a:t>
            </a:r>
            <a:r>
              <a:rPr lang="tr-TR" b="1" u="sng" dirty="0" err="1" smtClean="0"/>
              <a:t>taskHercules</a:t>
            </a:r>
            <a:endParaRPr lang="tr-TR" b="1" u="sng" dirty="0" smtClean="0"/>
          </a:p>
          <a:p>
            <a:endParaRPr lang="tr-TR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 smtClean="0"/>
              <a:t>Socket</a:t>
            </a:r>
            <a:r>
              <a:rPr lang="tr-TR" dirty="0" smtClean="0"/>
              <a:t> is </a:t>
            </a:r>
            <a:r>
              <a:rPr lang="tr-TR" dirty="0" err="1" smtClean="0"/>
              <a:t>created</a:t>
            </a:r>
            <a:r>
              <a:rPr lang="tr-T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/>
              <a:t>Connect "192.168.1.30» </a:t>
            </a:r>
            <a:r>
              <a:rPr lang="tr-TR" dirty="0" err="1" smtClean="0"/>
              <a:t>with</a:t>
            </a:r>
            <a:r>
              <a:rPr lang="tr-TR" dirty="0" smtClean="0"/>
              <a:t>   5011 port.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/>
              <a:t>Post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functionTimer</a:t>
            </a:r>
            <a:r>
              <a:rPr lang="tr-TR" dirty="0"/>
              <a:t> </a:t>
            </a:r>
            <a:r>
              <a:rPr lang="tr-TR" dirty="0" err="1" smtClean="0"/>
              <a:t>task</a:t>
            </a:r>
            <a:r>
              <a:rPr lang="tr-TR" dirty="0"/>
              <a:t> </a:t>
            </a:r>
            <a:r>
              <a:rPr lang="tr-TR" dirty="0" err="1" smtClean="0"/>
              <a:t>for</a:t>
            </a:r>
            <a:r>
              <a:rPr lang="tr-TR" dirty="0" smtClean="0"/>
              <a:t> </a:t>
            </a:r>
            <a:r>
              <a:rPr lang="tr-TR" dirty="0" err="1" smtClean="0"/>
              <a:t>geting</a:t>
            </a:r>
            <a:r>
              <a:rPr lang="tr-TR" dirty="0" smtClean="0"/>
              <a:t> time </a:t>
            </a:r>
            <a:r>
              <a:rPr lang="tr-TR" dirty="0" err="1" smtClean="0"/>
              <a:t>information</a:t>
            </a:r>
            <a:r>
              <a:rPr lang="tr-T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Send time and led information to the server</a:t>
            </a:r>
            <a:r>
              <a:rPr lang="tr-TR" dirty="0" smtClean="0"/>
              <a:t>.</a:t>
            </a:r>
            <a:endParaRPr lang="tr-TR" b="1" u="sng" dirty="0"/>
          </a:p>
          <a:p>
            <a:endParaRPr lang="tr-TR" b="1" u="sng" dirty="0" smtClean="0"/>
          </a:p>
          <a:p>
            <a:endParaRPr lang="tr-TR" b="1" u="sng" dirty="0"/>
          </a:p>
          <a:p>
            <a:endParaRPr lang="tr-TR" dirty="0"/>
          </a:p>
        </p:txBody>
      </p:sp>
      <p:sp>
        <p:nvSpPr>
          <p:cNvPr id="7" name="Metin kutusu 6"/>
          <p:cNvSpPr txBox="1"/>
          <p:nvPr/>
        </p:nvSpPr>
        <p:spPr>
          <a:xfrm>
            <a:off x="8100291" y="1274618"/>
            <a:ext cx="40917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 err="1" smtClean="0"/>
              <a:t>Task</a:t>
            </a:r>
            <a:r>
              <a:rPr lang="tr-TR" b="1" dirty="0" smtClean="0"/>
              <a:t>: </a:t>
            </a:r>
            <a:r>
              <a:rPr lang="tr-TR" b="1" u="sng" dirty="0" err="1" smtClean="0"/>
              <a:t>functionTimer</a:t>
            </a:r>
            <a:endParaRPr lang="tr-TR" b="1" u="sng" dirty="0" smtClean="0"/>
          </a:p>
          <a:p>
            <a:endParaRPr lang="tr-TR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 smtClean="0"/>
              <a:t>Socket</a:t>
            </a:r>
            <a:r>
              <a:rPr lang="tr-TR" dirty="0" smtClean="0"/>
              <a:t> is </a:t>
            </a:r>
            <a:r>
              <a:rPr lang="tr-TR" dirty="0" err="1" smtClean="0"/>
              <a:t>created</a:t>
            </a:r>
            <a:r>
              <a:rPr lang="tr-T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smtClean="0"/>
              <a:t>Connect "132.163.97.5» </a:t>
            </a:r>
            <a:r>
              <a:rPr lang="tr-TR" dirty="0" err="1" smtClean="0"/>
              <a:t>with</a:t>
            </a:r>
            <a:r>
              <a:rPr lang="tr-TR" dirty="0" smtClean="0"/>
              <a:t>   37 port.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 smtClean="0"/>
              <a:t>Recv</a:t>
            </a:r>
            <a:r>
              <a:rPr lang="tr-TR" dirty="0" smtClean="0"/>
              <a:t> data </a:t>
            </a:r>
            <a:r>
              <a:rPr lang="tr-TR" dirty="0" err="1" smtClean="0"/>
              <a:t>from</a:t>
            </a:r>
            <a:r>
              <a:rPr lang="tr-TR" dirty="0" smtClean="0"/>
              <a:t> NTP server.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Calculate </a:t>
            </a:r>
            <a:r>
              <a:rPr lang="en-US" dirty="0"/>
              <a:t>the seconds from </a:t>
            </a:r>
            <a:r>
              <a:rPr lang="en-US" dirty="0" smtClean="0"/>
              <a:t>1/1/1990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/>
              <a:t> </a:t>
            </a:r>
            <a:r>
              <a:rPr lang="tr-TR" dirty="0" err="1" smtClean="0"/>
              <a:t>hold</a:t>
            </a:r>
            <a:r>
              <a:rPr lang="tr-TR" dirty="0" smtClean="0"/>
              <a:t> in global </a:t>
            </a:r>
            <a:r>
              <a:rPr lang="tr-TR" dirty="0" err="1" smtClean="0"/>
              <a:t>variable</a:t>
            </a:r>
            <a:r>
              <a:rPr lang="tr-TR" dirty="0" smtClean="0"/>
              <a:t> </a:t>
            </a:r>
            <a:r>
              <a:rPr lang="tr-TR" dirty="0" err="1" smtClean="0"/>
              <a:t>buffer</a:t>
            </a:r>
            <a:r>
              <a:rPr lang="tr-TR" dirty="0" smtClean="0"/>
              <a:t>[80]</a:t>
            </a:r>
          </a:p>
          <a:p>
            <a:endParaRPr lang="tr-TR" b="1" u="sng" dirty="0" smtClean="0"/>
          </a:p>
          <a:p>
            <a:endParaRPr lang="tr-TR" b="1" u="sng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190801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4000" dirty="0" smtClean="0"/>
              <a:t>PROBLEMS</a:t>
            </a:r>
            <a:endParaRPr lang="tr-TR" sz="40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S</a:t>
            </a:r>
            <a:r>
              <a:rPr lang="en-US" dirty="0" err="1"/>
              <a:t>etting</a:t>
            </a:r>
            <a:r>
              <a:rPr lang="en-US" dirty="0"/>
              <a:t> the GPIO pin as </a:t>
            </a:r>
            <a:r>
              <a:rPr lang="en-US" dirty="0" smtClean="0"/>
              <a:t>input</a:t>
            </a:r>
            <a:endParaRPr lang="tr-TR" dirty="0" smtClean="0"/>
          </a:p>
          <a:p>
            <a:r>
              <a:rPr lang="tr-TR" dirty="0" err="1"/>
              <a:t>Creating</a:t>
            </a:r>
            <a:r>
              <a:rPr lang="tr-TR" dirty="0"/>
              <a:t> a </a:t>
            </a:r>
            <a:r>
              <a:rPr lang="tr-TR" dirty="0" err="1"/>
              <a:t>Task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 smtClean="0"/>
              <a:t>Socket</a:t>
            </a:r>
            <a:endParaRPr lang="tr-TR" dirty="0" smtClean="0"/>
          </a:p>
          <a:p>
            <a:r>
              <a:rPr lang="tr-TR" dirty="0" smtClean="0"/>
              <a:t>TASK </a:t>
            </a:r>
            <a:r>
              <a:rPr lang="tr-TR" dirty="0" err="1" smtClean="0"/>
              <a:t>synchronization</a:t>
            </a:r>
            <a:endParaRPr lang="tr-TR" dirty="0" smtClean="0"/>
          </a:p>
          <a:p>
            <a:r>
              <a:rPr lang="tr-TR" dirty="0" smtClean="0"/>
              <a:t>R</a:t>
            </a:r>
            <a:r>
              <a:rPr lang="en-US" dirty="0" err="1" smtClean="0"/>
              <a:t>eceiving</a:t>
            </a:r>
            <a:r>
              <a:rPr lang="en-US" dirty="0" smtClean="0"/>
              <a:t> </a:t>
            </a:r>
            <a:r>
              <a:rPr lang="en-US" dirty="0"/>
              <a:t>data from </a:t>
            </a:r>
            <a:r>
              <a:rPr lang="tr-TR" dirty="0" smtClean="0"/>
              <a:t>NTP </a:t>
            </a:r>
            <a:r>
              <a:rPr lang="tr-TR" dirty="0" smtClean="0"/>
              <a:t>Server</a:t>
            </a:r>
            <a:endParaRPr lang="tr-TR" dirty="0" smtClean="0"/>
          </a:p>
        </p:txBody>
      </p:sp>
    </p:spTree>
    <p:extLst>
      <p:ext uri="{BB962C8B-B14F-4D97-AF65-F5344CB8AC3E}">
        <p14:creationId xmlns:p14="http://schemas.microsoft.com/office/powerpoint/2010/main" val="4056292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062" y="190500"/>
            <a:ext cx="7381875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586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4" name="WhatsApp Video 2021-01-24 at 12.09.0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1229" y="157018"/>
            <a:ext cx="5495637" cy="6497782"/>
          </a:xfrm>
        </p:spPr>
      </p:pic>
    </p:spTree>
    <p:extLst>
      <p:ext uri="{BB962C8B-B14F-4D97-AF65-F5344CB8AC3E}">
        <p14:creationId xmlns:p14="http://schemas.microsoft.com/office/powerpoint/2010/main" val="1675817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 Yazı Tipi">
  <a:themeElements>
    <a:clrScheme name="Wood Type Yazı Tipi">
      <a:dk1>
        <a:sysClr val="windowText" lastClr="000000"/>
      </a:dk1>
      <a:lt1>
        <a:sysClr val="window" lastClr="FFFFFF"/>
      </a:lt1>
      <a:dk2>
        <a:srgbClr val="84ACB6"/>
      </a:dk2>
      <a:lt2>
        <a:srgbClr val="EBE9DD"/>
      </a:lt2>
      <a:accent1>
        <a:srgbClr val="6F8183"/>
      </a:accent1>
      <a:accent2>
        <a:srgbClr val="967E96"/>
      </a:accent2>
      <a:accent3>
        <a:srgbClr val="CCC893"/>
      </a:accent3>
      <a:accent4>
        <a:srgbClr val="A54D74"/>
      </a:accent4>
      <a:accent5>
        <a:srgbClr val="949C6B"/>
      </a:accent5>
      <a:accent6>
        <a:srgbClr val="766A50"/>
      </a:accent6>
      <a:hlink>
        <a:srgbClr val="CC6600"/>
      </a:hlink>
      <a:folHlink>
        <a:srgbClr val="777777"/>
      </a:folHlink>
    </a:clrScheme>
    <a:fontScheme name="Wood Type Yazı Tipi">
      <a:majorFont>
        <a:latin typeface="Century Gothic" panose="020B0502020202020204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man Old Style" panose="02050604050505020204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 Yazı Tipi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8E89CD47-BF55-4DDE-B823-2283AA7E7695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Tahta Yazı</Template>
  <TotalTime>485</TotalTime>
  <Words>387</Words>
  <Application>Microsoft Office PowerPoint</Application>
  <PresentationFormat>Geniş ekran</PresentationFormat>
  <Paragraphs>69</Paragraphs>
  <Slides>9</Slides>
  <Notes>1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6" baseType="lpstr">
      <vt:lpstr>Arial</vt:lpstr>
      <vt:lpstr>Bookman Old Style</vt:lpstr>
      <vt:lpstr>Calibri</vt:lpstr>
      <vt:lpstr>Century Gothic</vt:lpstr>
      <vt:lpstr>Times New Roman</vt:lpstr>
      <vt:lpstr>Wingdings</vt:lpstr>
      <vt:lpstr>Wood Type Yazı Tipi</vt:lpstr>
      <vt:lpstr>Embedded System Design</vt:lpstr>
      <vt:lpstr>PROJECT TOPIC</vt:lpstr>
      <vt:lpstr>SENSORS  </vt:lpstr>
      <vt:lpstr>GENERAL SYSTEM DESIGN</vt:lpstr>
      <vt:lpstr>PROJECT BLOCK DIAGRAM</vt:lpstr>
      <vt:lpstr>PowerPoint Sunusu</vt:lpstr>
      <vt:lpstr>PROBLEMS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BÜŞRANUR YILMAZ</dc:creator>
  <cp:lastModifiedBy>BÜŞRANUR YILMAZ</cp:lastModifiedBy>
  <cp:revision>27</cp:revision>
  <dcterms:created xsi:type="dcterms:W3CDTF">2021-01-24T06:44:35Z</dcterms:created>
  <dcterms:modified xsi:type="dcterms:W3CDTF">2021-01-25T08:46:16Z</dcterms:modified>
</cp:coreProperties>
</file>

<file path=docProps/thumbnail.jpeg>
</file>